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A7BF"/>
    <a:srgbClr val="374963"/>
    <a:srgbClr val="1287C3"/>
    <a:srgbClr val="0E6794"/>
    <a:srgbClr val="05495E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53" autoAdjust="0"/>
    <p:restoredTop sz="94994" autoAdjust="0"/>
  </p:normalViewPr>
  <p:slideViewPr>
    <p:cSldViewPr>
      <p:cViewPr varScale="1">
        <p:scale>
          <a:sx n="108" d="100"/>
          <a:sy n="108" d="100"/>
        </p:scale>
        <p:origin x="1302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08.06.2023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4622975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1232327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80365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716139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53669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007532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330404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53631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501574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3397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08.06.2023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‹№›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43808" y="1124744"/>
            <a:ext cx="3456384" cy="504056"/>
          </a:xfrm>
        </p:spPr>
        <p:txBody>
          <a:bodyPr>
            <a:noAutofit/>
          </a:bodyPr>
          <a:lstStyle/>
          <a:p>
            <a:pPr algn="ctr"/>
            <a:r>
              <a:rPr lang="ru-RU" sz="2800" b="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b="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endParaRPr lang="ru-RU" sz="3200" b="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971600" y="2852936"/>
            <a:ext cx="7488832" cy="187220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uk-UA" sz="4800" i="1" dirty="0">
                <a:latin typeface="Georgia" panose="02040502050405020303" pitchFamily="18" charset="0"/>
              </a:rPr>
              <a:t>Благоговіння перед Небесним Богом</a:t>
            </a:r>
            <a:endParaRPr lang="ru-RU" sz="4800" i="1" spc="600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08520" y="1772816"/>
            <a:ext cx="925252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Я, ______, прославляю Тебе,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що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 дивно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утворений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Дивні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діла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Твої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Господи, і душа моя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відає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вельми про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це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</a:p>
        </p:txBody>
      </p:sp>
    </p:spTree>
    <p:extLst>
      <p:ext uri="{BB962C8B-B14F-4D97-AF65-F5344CB8AC3E}">
        <p14:creationId xmlns:p14="http://schemas.microsoft.com/office/powerpoint/2010/main" val="947355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260648"/>
            <a:ext cx="914400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Випробуй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Господи Боже,</a:t>
            </a:r>
            <a:br>
              <a:rPr lang="en-US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мене, ______, і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пізнай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серце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досліди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</a:t>
            </a:r>
            <a:br>
              <a:rPr lang="en-US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пізнай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54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задуми</a:t>
            </a:r>
            <a:r>
              <a:rPr lang="ru-RU" sz="54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54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23</a:t>
            </a:r>
          </a:p>
        </p:txBody>
      </p:sp>
    </p:spTree>
    <p:extLst>
      <p:ext uri="{BB962C8B-B14F-4D97-AF65-F5344CB8AC3E}">
        <p14:creationId xmlns:p14="http://schemas.microsoft.com/office/powerpoint/2010/main" val="3757656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31566" y="980728"/>
            <a:ext cx="9144000" cy="381642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побач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чи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не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йду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я, _______, дорогою злою, і на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вічну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дорогу мене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попровадь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24</a:t>
            </a:r>
          </a:p>
        </p:txBody>
      </p:sp>
    </p:spTree>
    <p:extLst>
      <p:ext uri="{BB962C8B-B14F-4D97-AF65-F5344CB8AC3E}">
        <p14:creationId xmlns:p14="http://schemas.microsoft.com/office/powerpoint/2010/main" val="1865212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457444" y="908720"/>
            <a:ext cx="8404736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Господи,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випробував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_____, та й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пізнав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107504" y="1268760"/>
            <a:ext cx="9036496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Господи,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знаєш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сидіння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та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вставання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думку мою, ______, 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розумієш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здалека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25864696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0" y="764704"/>
            <a:ext cx="925252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Дорогу мою та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лежання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виміряєш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Господи,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всі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путі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знаєш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6187116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1052736"/>
            <a:ext cx="8404736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ще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слова нема на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моїм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язиці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а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вже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Господи,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знаєш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те все!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624137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53752" y="908720"/>
            <a:ext cx="9036496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Оточив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Господи, мене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ззаду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й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спереду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і руку Свою надо мною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поклав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.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3569440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25904" y="1196752"/>
            <a:ext cx="9144000" cy="388843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Дивне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Господи,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знання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Твоє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над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</a:t>
            </a:r>
            <a: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розуміння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високе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воно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я, ______,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його</a:t>
            </a:r>
            <a: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не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подолаю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!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31661514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395536" y="260648"/>
            <a:ext cx="8404736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Куди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Духа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Твого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піду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Господи, і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куди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я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втечу</a:t>
            </a:r>
            <a:br>
              <a:rPr lang="en-US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</a:b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від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Твого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0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лиця</a:t>
            </a:r>
            <a:r>
              <a:rPr lang="ru-RU" sz="60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? </a:t>
            </a:r>
            <a:endParaRPr lang="en-US" sz="60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</a:p>
        </p:txBody>
      </p:sp>
    </p:spTree>
    <p:extLst>
      <p:ext uri="{BB962C8B-B14F-4D97-AF65-F5344CB8AC3E}">
        <p14:creationId xmlns:p14="http://schemas.microsoft.com/office/powerpoint/2010/main" val="24539714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-12824" y="836712"/>
            <a:ext cx="9144000" cy="367240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6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 </a:t>
            </a:r>
            <a:endParaRPr lang="en-US" sz="6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Бо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вчинив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нирки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мої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Ти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виткав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мене, _____, в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утробі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матері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sz="6600" b="1" dirty="0" err="1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моєї</a:t>
            </a:r>
            <a:r>
              <a:rPr lang="ru-RU" sz="6600" b="1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, Господи, </a:t>
            </a:r>
            <a:endParaRPr lang="en-US" sz="6600" b="1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457444" y="5733256"/>
            <a:ext cx="8280920" cy="61460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endParaRPr lang="ru-RU" sz="20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ru-RU" sz="20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sz="2000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ru-RU" sz="1700" dirty="0">
              <a:solidFill>
                <a:srgbClr val="0070C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Псалом 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139</a:t>
            </a:r>
            <a:r>
              <a:rPr lang="uk-UA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</a:t>
            </a:r>
            <a:r>
              <a:rPr lang="en-US" sz="2800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5095867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944</TotalTime>
  <Words>303</Words>
  <Application>Microsoft Office PowerPoint</Application>
  <PresentationFormat>Екран (4:3)</PresentationFormat>
  <Paragraphs>99</Paragraphs>
  <Slides>12</Slides>
  <Notes>12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12</vt:i4>
      </vt:variant>
    </vt:vector>
  </HeadingPairs>
  <TitlesOfParts>
    <vt:vector size="17" baseType="lpstr">
      <vt:lpstr>Arial</vt:lpstr>
      <vt:lpstr>Calibri</vt:lpstr>
      <vt:lpstr>Georgia</vt:lpstr>
      <vt:lpstr>Verdana</vt:lpstr>
      <vt:lpstr>Тема Office</vt:lpstr>
      <vt:lpstr>Псалом 139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  <vt:lpstr>Презентація PowerPoint</vt:lpstr>
    </vt:vector>
  </TitlesOfParts>
  <Company>Light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Dubenchuk Ivanka</cp:lastModifiedBy>
  <cp:revision>193</cp:revision>
  <dcterms:created xsi:type="dcterms:W3CDTF">2011-03-25T18:27:23Z</dcterms:created>
  <dcterms:modified xsi:type="dcterms:W3CDTF">2023-06-08T15:22:01Z</dcterms:modified>
</cp:coreProperties>
</file>